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1152" r:id="rId7"/>
    <p:sldId id="1164" r:id="rId8"/>
    <p:sldId id="1162" r:id="rId9"/>
    <p:sldId id="1163" r:id="rId10"/>
    <p:sldId id="1096" r:id="rId11"/>
    <p:sldId id="1098" r:id="rId12"/>
    <p:sldId id="1101" r:id="rId13"/>
    <p:sldId id="1153" r:id="rId14"/>
    <p:sldId id="1154" r:id="rId15"/>
    <p:sldId id="1099" r:id="rId16"/>
    <p:sldId id="1100" r:id="rId17"/>
    <p:sldId id="1102" r:id="rId18"/>
    <p:sldId id="1103" r:id="rId19"/>
    <p:sldId id="1104"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118" r:id="rId34"/>
    <p:sldId id="1119" r:id="rId35"/>
    <p:sldId id="1120" r:id="rId36"/>
    <p:sldId id="1155" r:id="rId37"/>
    <p:sldId id="1122" r:id="rId38"/>
    <p:sldId id="1124" r:id="rId39"/>
    <p:sldId id="1126" r:id="rId40"/>
    <p:sldId id="1156" r:id="rId41"/>
    <p:sldId id="1129" r:id="rId42"/>
    <p:sldId id="1160" r:id="rId43"/>
    <p:sldId id="1130" r:id="rId44"/>
    <p:sldId id="1132" r:id="rId45"/>
    <p:sldId id="1133" r:id="rId46"/>
    <p:sldId id="1161" r:id="rId47"/>
    <p:sldId id="1136" r:id="rId48"/>
    <p:sldId id="1142" r:id="rId49"/>
    <p:sldId id="1143" r:id="rId50"/>
    <p:sldId id="1145" r:id="rId51"/>
    <p:sldId id="1146" r:id="rId52"/>
    <p:sldId id="1147" r:id="rId53"/>
    <p:sldId id="1151"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2"/>
            <p14:sldId id="1164"/>
            <p14:sldId id="1162"/>
            <p14:sldId id="1163"/>
            <p14:sldId id="1096"/>
            <p14:sldId id="1098"/>
            <p14:sldId id="1101"/>
            <p14:sldId id="1153"/>
            <p14:sldId id="1154"/>
            <p14:sldId id="1099"/>
            <p14:sldId id="1100"/>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55"/>
            <p14:sldId id="1122"/>
            <p14:sldId id="1124"/>
            <p14:sldId id="1126"/>
            <p14:sldId id="1156"/>
            <p14:sldId id="1129"/>
            <p14:sldId id="1160"/>
            <p14:sldId id="1130"/>
            <p14:sldId id="1132"/>
            <p14:sldId id="1133"/>
            <p14:sldId id="1161"/>
            <p14:sldId id="1136"/>
            <p14:sldId id="1142"/>
            <p14:sldId id="1143"/>
            <p14:sldId id="1145"/>
            <p14:sldId id="1146"/>
            <p14:sldId id="1147"/>
            <p14:sldId id="1151"/>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32" d="100"/>
          <a:sy n="32" d="100"/>
        </p:scale>
        <p:origin x="101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a:t>
            </a:r>
            <a:r>
              <a:rPr lang="en-US" baseline="0" dirty="0" smtClean="0"/>
              <a:t>we search our nodes, we see that all three nodes have been set to the _default environment</a:t>
            </a:r>
            <a:r>
              <a:rPr lang="en-US" baseline="0" dirty="0" smtClean="0"/>
              <a:t>.  How </a:t>
            </a:r>
            <a:r>
              <a:rPr lang="en-US" baseline="0" dirty="0" smtClean="0"/>
              <a:t>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a:t>
            </a:r>
            <a:r>
              <a:rPr lang="en-US" baseline="0" dirty="0" smtClean="0"/>
              <a:t>.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a:t>
            </a:r>
            <a:r>
              <a:rPr lang="en-US" baseline="0" dirty="0" smtClean="0"/>
              <a:t>in the roles.rb files, we must provide a name and description.</a:t>
            </a:r>
          </a:p>
          <a:p>
            <a:endParaRPr lang="en-US" baseline="0" dirty="0" smtClean="0"/>
          </a:p>
          <a:p>
            <a:r>
              <a:rPr lang="en-US" baseline="0" dirty="0" smtClean="0"/>
              <a:t>Additionally, </a:t>
            </a:r>
            <a:r>
              <a:rPr lang="en-US" baseline="0" dirty="0" smtClean="0"/>
              <a:t>we need </a:t>
            </a:r>
            <a:r>
              <a:rPr lang="en-US" baseline="0" dirty="0" smtClean="0"/>
              <a:t>to define cookbook restrictions to lock down specific versions of both the apache and myhaproxy cookbooks</a:t>
            </a:r>
            <a:r>
              <a:rPr lang="en-US" baseline="0" dirty="0" smtClean="0"/>
              <a:t>.  By </a:t>
            </a:r>
            <a:r>
              <a:rPr lang="en-US" baseline="0" dirty="0" smtClean="0"/>
              <a:t>adding this information to production.rb, </a:t>
            </a:r>
            <a:r>
              <a:rPr lang="en-US" baseline="0" dirty="0" smtClean="0"/>
              <a:t>we are </a:t>
            </a:r>
            <a:r>
              <a:rPr lang="en-US" baseline="0" dirty="0" smtClean="0"/>
              <a:t>telling </a:t>
            </a:r>
            <a:r>
              <a:rPr lang="en-US" baseline="0" dirty="0" smtClean="0"/>
              <a:t>our </a:t>
            </a:r>
            <a:r>
              <a:rPr lang="en-US" baseline="0" dirty="0" smtClean="0"/>
              <a:t>nodes to use these specific versions of these specific cookbooks</a:t>
            </a:r>
            <a:r>
              <a:rPr lang="en-US" baseline="0" dirty="0" smtClean="0"/>
              <a:t>.  </a:t>
            </a:r>
          </a:p>
          <a:p>
            <a:endParaRPr lang="en-US" baseline="0" dirty="0" smtClean="0"/>
          </a:p>
          <a:p>
            <a:r>
              <a:rPr lang="en-US" baseline="0" dirty="0" smtClean="0"/>
              <a:t>Obviously</a:t>
            </a:r>
            <a:r>
              <a:rPr lang="en-US" baseline="0" dirty="0" smtClean="0"/>
              <a:t>, what this means is that as </a:t>
            </a:r>
            <a:r>
              <a:rPr lang="en-US" baseline="0" dirty="0" smtClean="0"/>
              <a:t>we work </a:t>
            </a:r>
            <a:r>
              <a:rPr lang="en-US" baseline="0" dirty="0" smtClean="0"/>
              <a:t>on newer versions of these cookbooks, </a:t>
            </a:r>
            <a:r>
              <a:rPr lang="en-US" baseline="0" dirty="0" smtClean="0"/>
              <a:t>we won’t </a:t>
            </a:r>
            <a:r>
              <a:rPr lang="en-US" baseline="0" dirty="0" smtClean="0"/>
              <a:t>break anything in the production environment</a:t>
            </a:r>
            <a:r>
              <a:rPr lang="en-US" baseline="0" dirty="0" smtClean="0"/>
              <a:t>.</a:t>
            </a:r>
          </a:p>
          <a:p>
            <a:endParaRPr lang="en-US" baseline="0" dirty="0" smtClean="0"/>
          </a:p>
          <a:p>
            <a:r>
              <a:rPr lang="en-US" baseline="0" dirty="0" smtClean="0"/>
              <a:t>Okay, so now that we have captured our “good” environment in this file, let’s save it and upload it</a:t>
            </a:r>
            <a:r>
              <a:rPr lang="en-US" baseline="0" dirty="0" smtClean="0"/>
              <a: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a:t>
            </a:r>
            <a:r>
              <a:rPr lang="en-US" dirty="0" smtClean="0"/>
              <a:t>production.rb file.  This </a:t>
            </a:r>
            <a:r>
              <a:rPr lang="en-US" dirty="0" smtClean="0"/>
              <a:t>should be </a:t>
            </a:r>
            <a:r>
              <a:rPr lang="en-US" dirty="0" smtClean="0"/>
              <a:t>familiar because it </a:t>
            </a:r>
            <a:r>
              <a:rPr lang="en-US" dirty="0" smtClean="0"/>
              <a:t>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a:t>
            </a:r>
            <a:r>
              <a:rPr lang="en-US" baseline="0" dirty="0" smtClean="0"/>
              <a:t>that we set are shown here</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a:t>
            </a:r>
            <a:r>
              <a:rPr lang="en-US" dirty="0" smtClean="0"/>
              <a:t>.  Let’s </a:t>
            </a:r>
            <a:r>
              <a:rPr lang="en-US" dirty="0" smtClean="0"/>
              <a:t>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a:t>
            </a:r>
            <a:r>
              <a:rPr lang="en-US" baseline="0" dirty="0" smtClean="0"/>
              <a:t>. Note </a:t>
            </a:r>
            <a:r>
              <a:rPr lang="en-US" baseline="0" dirty="0" smtClean="0"/>
              <a:t>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about environments and how we can leverage them to create logical</a:t>
            </a:r>
            <a:r>
              <a:rPr lang="en-US" baseline="0" dirty="0" smtClean="0"/>
              <a:t> groups for the policies that we apply to our systems.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a:t>
            </a:r>
            <a:r>
              <a:rPr lang="en-US" baseline="0" dirty="0" smtClean="0"/>
              <a:t>.  A </a:t>
            </a:r>
            <a:r>
              <a:rPr lang="en-US" baseline="0" dirty="0" smtClean="0"/>
              <a:t>sandbox, if you will.</a:t>
            </a:r>
          </a:p>
          <a:p>
            <a:endParaRPr lang="en-US" baseline="0" dirty="0" smtClean="0"/>
          </a:p>
          <a:p>
            <a:r>
              <a:rPr lang="en-US" baseline="0" dirty="0" smtClean="0"/>
              <a:t>Let’s call this our “Dev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a:t>
            </a:r>
            <a:r>
              <a:rPr lang="en-US" baseline="0" dirty="0" smtClean="0"/>
              <a:t>.  Instead </a:t>
            </a:r>
            <a:r>
              <a:rPr lang="en-US" baseline="0" dirty="0" smtClean="0"/>
              <a:t>of naming the file dev, however, let’s name it union </a:t>
            </a:r>
            <a:r>
              <a:rPr lang="en-US" baseline="0" dirty="0" smtClean="0"/>
              <a:t>TBD [Note</a:t>
            </a:r>
            <a:r>
              <a:rPr lang="en-US" baseline="0" dirty="0" smtClean="0"/>
              <a:t>: I don’t know why we name it union – any ideas?].</a:t>
            </a:r>
          </a:p>
          <a:p>
            <a:endParaRPr lang="en-US" baseline="0" dirty="0" smtClean="0"/>
          </a:p>
          <a:p>
            <a:r>
              <a:rPr lang="en-US" baseline="0" dirty="0" smtClean="0"/>
              <a:t>In the Dev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check the contents of our union.rb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union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that we have created</a:t>
            </a:r>
            <a:r>
              <a:rPr lang="en-US" baseline="0" dirty="0" smtClean="0"/>
              <a:t> our two </a:t>
            </a:r>
            <a:r>
              <a:rPr lang="en-US" baseline="0" dirty="0" smtClean="0"/>
              <a:t>environments and </a:t>
            </a:r>
            <a:r>
              <a:rPr lang="en-US" baseline="0" dirty="0" smtClean="0"/>
              <a:t>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smtClean="0"/>
              <a:t>we set our web nodes to specific environments</a:t>
            </a:r>
            <a:r>
              <a:rPr lang="en-US" dirty="0" smtClean="0"/>
              <a:t>. As</a:t>
            </a:r>
            <a:r>
              <a:rPr lang="en-US" baseline="0" dirty="0" smtClean="0"/>
              <a:t> we manage </a:t>
            </a:r>
            <a:r>
              <a:rPr lang="en-US" baseline="0" dirty="0" smtClean="0"/>
              <a:t>our nodes, making changes to our cookbooks and recipes, what do you think is going to happen to Node1</a:t>
            </a:r>
            <a:r>
              <a:rPr lang="en-US" baseline="0" dirty="0" smtClean="0"/>
              <a:t>?  </a:t>
            </a: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a:t>
            </a:r>
            <a:r>
              <a:rPr lang="en-US" dirty="0" smtClean="0"/>
              <a:t>the nodes is not enough</a:t>
            </a:r>
            <a:r>
              <a:rPr lang="en-US" dirty="0" smtClean="0"/>
              <a:t>. Chef</a:t>
            </a:r>
            <a:r>
              <a:rPr lang="en-US" baseline="0" dirty="0" smtClean="0"/>
              <a:t> </a:t>
            </a:r>
            <a:r>
              <a:rPr lang="en-US" baseline="0" dirty="0" smtClean="0"/>
              <a:t>does not automatically know to separate </a:t>
            </a:r>
            <a:r>
              <a:rPr lang="en-US" baseline="0" dirty="0" smtClean="0"/>
              <a:t>the </a:t>
            </a:r>
            <a:r>
              <a:rPr lang="en-US" baseline="0" dirty="0" smtClean="0"/>
              <a:t>environments</a:t>
            </a:r>
            <a:r>
              <a:rPr lang="en-US" baseline="0" dirty="0" smtClean="0"/>
              <a:t>. So</a:t>
            </a:r>
            <a:r>
              <a:rPr lang="en-US" baseline="0" dirty="0" smtClean="0"/>
              <a:t>,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a:t>
            </a:r>
            <a:r>
              <a:rPr lang="en-US" dirty="0" smtClean="0"/>
              <a:t>.  As</a:t>
            </a:r>
            <a:r>
              <a:rPr lang="en-US" baseline="0" dirty="0" smtClean="0"/>
              <a:t> </a:t>
            </a:r>
            <a:r>
              <a:rPr lang="en-US" baseline="0" dirty="0" smtClean="0"/>
              <a:t>you think about the infrastructure we have created, </a:t>
            </a:r>
            <a:r>
              <a:rPr lang="en-US" baseline="0" dirty="0" smtClean="0"/>
              <a:t>which </a:t>
            </a:r>
            <a:r>
              <a:rPr lang="en-US" baseline="0" dirty="0" smtClean="0"/>
              <a:t>cookbook handles balance requests between nodes</a:t>
            </a:r>
            <a:r>
              <a:rPr lang="en-US" baseline="0" dirty="0" smtClean="0"/>
              <a:t>? </a:t>
            </a:r>
          </a:p>
          <a:p>
            <a:endParaRPr lang="en-US" dirty="0" smtClean="0"/>
          </a:p>
          <a:p>
            <a:r>
              <a:rPr lang="en-US" dirty="0" smtClean="0"/>
              <a:t>So </a:t>
            </a:r>
            <a:r>
              <a:rPr lang="en-US" dirty="0" smtClean="0"/>
              <a:t>if</a:t>
            </a:r>
            <a:r>
              <a:rPr lang="en-US" baseline="0" dirty="0" smtClean="0"/>
              <a:t> we want to make changes to that cookbook, </a:t>
            </a:r>
            <a:r>
              <a:rPr lang="en-US" baseline="0" dirty="0" smtClean="0"/>
              <a:t>which </a:t>
            </a:r>
            <a:r>
              <a:rPr lang="en-US" baseline="0" dirty="0" smtClean="0"/>
              <a:t>recipe would we change</a:t>
            </a:r>
            <a:r>
              <a:rPr lang="en-US" baseline="0" dirty="0" smtClean="0"/>
              <a:t>?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a:t>
            </a:r>
            <a:r>
              <a:rPr lang="en-US" dirty="0"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a:t>
            </a:r>
            <a:r>
              <a:rPr lang="en-US" baseline="0" dirty="0" smtClean="0"/>
              <a:t>.  Do </a:t>
            </a:r>
            <a:r>
              <a:rPr lang="en-US" baseline="0" dirty="0" smtClean="0"/>
              <a:t>you recall what we used to search for web nodes?</a:t>
            </a:r>
            <a:endParaRPr lang="en-US" dirty="0" smtClean="0"/>
          </a:p>
          <a:p>
            <a:endParaRPr lang="en-US" dirty="0" smtClean="0"/>
          </a:p>
          <a:p>
            <a:r>
              <a:rPr lang="en-US" dirty="0" smtClean="0"/>
              <a:t>Answer</a:t>
            </a:r>
            <a:r>
              <a:rPr lang="en-US" dirty="0" smtClean="0"/>
              <a:t>:  all_web_nodes </a:t>
            </a:r>
            <a:r>
              <a:rPr lang="en-US" dirty="0" smtClean="0"/>
              <a:t>= search(“node”,”role:web”)</a:t>
            </a:r>
          </a:p>
          <a:p>
            <a:endParaRPr lang="en-US" dirty="0" smtClean="0"/>
          </a:p>
          <a:p>
            <a:r>
              <a:rPr lang="en-US" dirty="0" smtClean="0"/>
              <a:t>So</a:t>
            </a:r>
            <a:r>
              <a:rPr lang="en-US" dirty="0" smtClean="0"/>
              <a:t>,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a:r>
            <a:r>
              <a:rPr lang="en-US" dirty="0" smtClean="0"/>
              <a:t>at the default.rb file in the myhaproxy</a:t>
            </a:r>
            <a:r>
              <a:rPr lang="en-US" baseline="0" dirty="0" smtClean="0"/>
              <a:t> cookbook, we can review the original search syntax</a:t>
            </a:r>
            <a:r>
              <a:rPr lang="en-US" baseline="0" dirty="0" smtClean="0"/>
              <a:t>.  If </a:t>
            </a:r>
            <a:r>
              <a:rPr lang="en-US" baseline="0" dirty="0" smtClean="0"/>
              <a:t>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Verbiage:</a:t>
            </a:r>
          </a:p>
          <a:p>
            <a:r>
              <a:rPr lang="en-US" dirty="0" smtClean="0"/>
              <a:t>How </a:t>
            </a:r>
            <a:r>
              <a:rPr lang="en-US" dirty="0" smtClean="0"/>
              <a:t>about some</a:t>
            </a:r>
            <a:r>
              <a:rPr lang="en-US" baseline="0" dirty="0" smtClean="0"/>
              <a:t> syntax that would create a dynamic search returning the environments set for each node?</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that we have created</a:t>
            </a:r>
            <a:r>
              <a:rPr lang="en-US" baseline="0" dirty="0" smtClean="0"/>
              <a:t> our two </a:t>
            </a:r>
            <a:r>
              <a:rPr lang="en-US" baseline="0" dirty="0" smtClean="0"/>
              <a:t>environments </a:t>
            </a:r>
            <a:r>
              <a:rPr lang="en-US" baseline="0" dirty="0" smtClean="0"/>
              <a:t>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a:t>
            </a:r>
            <a:r>
              <a:rPr lang="en-US" dirty="0" smtClean="0"/>
              <a:t>we upload the</a:t>
            </a:r>
            <a:r>
              <a:rPr lang="en-US" baseline="0" dirty="0" smtClean="0"/>
              <a:t> new myhaproxy cookbook to the server, we probably want to update the version number</a:t>
            </a:r>
            <a:r>
              <a:rPr lang="en-US" baseline="0" dirty="0" smtClean="0"/>
              <a:t>.  What </a:t>
            </a:r>
            <a:r>
              <a:rPr lang="en-US" baseline="0" dirty="0" smtClean="0"/>
              <a:t>type of change have we made here?</a:t>
            </a:r>
          </a:p>
          <a:p>
            <a:endParaRPr lang="en-US" baseline="0" dirty="0" smtClean="0"/>
          </a:p>
          <a:p>
            <a:r>
              <a:rPr lang="en-US" baseline="0" dirty="0" smtClean="0"/>
              <a:t>Answer:  Patch</a:t>
            </a:r>
            <a:endParaRPr lang="en-US" baseline="0" dirty="0" smtClean="0"/>
          </a:p>
          <a:p>
            <a:endParaRPr lang="en-US" baseline="0" dirty="0" smtClean="0"/>
          </a:p>
          <a:p>
            <a:r>
              <a:rPr lang="en-US" dirty="0" smtClean="0"/>
              <a:t>Because we are</a:t>
            </a:r>
            <a:r>
              <a:rPr lang="en-US" baseline="0" dirty="0" smtClean="0"/>
              <a:t> performing a patch, let’s </a:t>
            </a:r>
            <a:r>
              <a:rPr lang="en-US" baseline="0" dirty="0" smtClean="0"/>
              <a:t>set </a:t>
            </a:r>
            <a:r>
              <a:rPr lang="en-US" baseline="0" dirty="0" smtClean="0"/>
              <a:t>the version number to </a:t>
            </a:r>
            <a:r>
              <a:rPr lang="en-US" baseline="0" dirty="0" smtClean="0"/>
              <a:t>1.0.1</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'development’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“Development”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Now </a:t>
            </a:r>
            <a:r>
              <a:rPr lang="en-US" dirty="0" smtClean="0"/>
              <a:t>that we have created</a:t>
            </a:r>
            <a:r>
              <a:rPr lang="en-US" baseline="0" dirty="0" smtClean="0"/>
              <a:t> our two </a:t>
            </a:r>
            <a:r>
              <a:rPr lang="en-US" baseline="0" dirty="0" smtClean="0"/>
              <a:t>environments and </a:t>
            </a:r>
            <a:r>
              <a:rPr lang="en-US" baseline="0" dirty="0" smtClean="0"/>
              <a:t>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a:t>
            </a:r>
            <a:r>
              <a:rPr lang="en-US" dirty="0" smtClean="0"/>
              <a:t>'chef-client' </a:t>
            </a:r>
            <a:r>
              <a:rPr lang="en-US" dirty="0" smtClean="0"/>
              <a:t>to</a:t>
            </a:r>
            <a:r>
              <a:rPr lang="en-US" baseline="0" dirty="0" smtClean="0"/>
              <a:t> bring everything up to date, let’s think about what we’ve </a:t>
            </a:r>
            <a:r>
              <a:rPr lang="en-US" baseline="0" dirty="0" smtClean="0"/>
              <a:t>done.  </a:t>
            </a:r>
            <a:endParaRPr lang="en-US" baseline="0" dirty="0" smtClean="0"/>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 dev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a:t>
            </a:r>
            <a:r>
              <a:rPr lang="en-US" baseline="0" dirty="0" smtClean="0"/>
              <a:t>we changed the version of the myhaproxy cookbook, we need to revise the production.rb file to incorporate the new version</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smtClean="0"/>
              <a:t>let’s </a:t>
            </a:r>
            <a:r>
              <a:rPr lang="en-US" dirty="0" smtClean="0"/>
              <a:t>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smtClean="0"/>
              <a:t>use 'sudo chef-client' </a:t>
            </a:r>
            <a:r>
              <a:rPr lang="en-US" dirty="0" smtClean="0"/>
              <a:t>to </a:t>
            </a:r>
            <a:r>
              <a:rPr lang="en-US" dirty="0" smtClean="0"/>
              <a:t>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a:t>
            </a:r>
            <a:r>
              <a:rPr lang="en-US" dirty="0" smtClean="0"/>
              <a:t>need to </a:t>
            </a:r>
            <a:r>
              <a:rPr lang="en-US" dirty="0" smtClean="0"/>
              <a:t>create a Production environment</a:t>
            </a:r>
            <a:r>
              <a:rPr lang="en-US" dirty="0" smtClean="0"/>
              <a:t>. This </a:t>
            </a:r>
            <a:r>
              <a:rPr lang="en-US" dirty="0" smtClean="0"/>
              <a:t>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t>
            </a:r>
            <a:r>
              <a:rPr lang="en-US" dirty="0" smtClean="0"/>
              <a:t>we still</a:t>
            </a:r>
            <a:r>
              <a:rPr lang="en-US" baseline="0" dirty="0" smtClean="0"/>
              <a:t> are communicating with the Chef server, let’s ask Chef for help regarding available environment commands</a:t>
            </a:r>
            <a:r>
              <a:rPr lang="en-US" baseline="0" dirty="0" smtClean="0"/>
              <a:t>.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832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055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935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Inconsolata" panose="020B0609030003000000" pitchFamily="49" charset="0"/>
              </a:rPr>
              <a:t>environments</a:t>
            </a:r>
            <a:r>
              <a:rPr lang="en-US" dirty="0" smtClean="0"/>
              <a:t> 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638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5052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034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407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8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645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smtClean="0"/>
              <a:t>    -</a:t>
            </a:r>
            <a:r>
              <a:rPr lang="en-US" dirty="0"/>
              <a:t>s, --server-url </a:t>
            </a:r>
            <a:r>
              <a:rPr lang="en-US" dirty="0" smtClean="0"/>
              <a:t>URL             </a:t>
            </a:r>
            <a:r>
              <a:rPr lang="en-US" dirty="0"/>
              <a:t>Chef Server URL</a:t>
            </a:r>
          </a:p>
          <a:p>
            <a:r>
              <a:rPr lang="en-US" dirty="0" smtClean="0"/>
              <a:t>        --</a:t>
            </a:r>
            <a:r>
              <a:rPr lang="en-US" dirty="0"/>
              <a:t>chef-zero-host </a:t>
            </a:r>
            <a:r>
              <a:rPr lang="en-US" dirty="0" smtClean="0"/>
              <a:t>HOST        </a:t>
            </a:r>
            <a:r>
              <a:rPr lang="en-US" dirty="0" smtClean="0"/>
              <a:t>Host</a:t>
            </a:r>
            <a:r>
              <a:rPr lang="en-US" dirty="0" smtClean="0"/>
              <a:t> </a:t>
            </a:r>
            <a:r>
              <a:rPr lang="en-US" dirty="0"/>
              <a:t>to start chef-zero on</a:t>
            </a:r>
          </a:p>
          <a:p>
            <a:r>
              <a:rPr lang="en-US" dirty="0" smtClean="0"/>
              <a:t>        --</a:t>
            </a:r>
            <a:r>
              <a:rPr lang="en-US" dirty="0"/>
              <a:t>chef-zero-port </a:t>
            </a:r>
            <a:r>
              <a:rPr lang="en-US" dirty="0" smtClean="0"/>
              <a:t>PORT        </a:t>
            </a:r>
            <a:r>
              <a:rPr lang="en-US" dirty="0" smtClean="0"/>
              <a:t>Port</a:t>
            </a:r>
            <a:r>
              <a:rPr lang="en-US" dirty="0" smtClean="0"/>
              <a:t> </a:t>
            </a:r>
            <a:r>
              <a:rPr lang="en-US" dirty="0"/>
              <a:t>(or port range) to start chef-zero on</a:t>
            </a:r>
            <a:r>
              <a:rPr lang="en-US" dirty="0" smtClean="0"/>
              <a:t>.  Port </a:t>
            </a:r>
            <a:r>
              <a:rPr lang="en-US" dirty="0" smtClean="0"/>
              <a:t>ranges like 1000,1010 or 8889-9999 will try all given ports until one works.</a:t>
            </a:r>
            <a:endParaRPr lang="en-US" dirty="0"/>
          </a:p>
          <a:p>
            <a:r>
              <a:rPr lang="en-US" dirty="0" smtClean="0"/>
              <a:t>    -</a:t>
            </a:r>
            <a:r>
              <a:rPr lang="en-US" dirty="0"/>
              <a:t>k, --key </a:t>
            </a:r>
            <a:r>
              <a:rPr lang="en-US" dirty="0" smtClean="0"/>
              <a:t>KEY</a:t>
            </a:r>
            <a:r>
              <a:rPr lang="en-US" dirty="0" smtClean="0"/>
              <a:t>                    API </a:t>
            </a:r>
            <a:r>
              <a:rPr lang="en-US" dirty="0"/>
              <a:t>Client Key</a:t>
            </a:r>
          </a:p>
          <a:p>
            <a:r>
              <a:rPr lang="en-US" dirty="0" smtClean="0"/>
              <a:t>        --[</a:t>
            </a:r>
            <a:r>
              <a:rPr lang="en-US" dirty="0"/>
              <a:t>no-]</a:t>
            </a:r>
            <a:r>
              <a:rPr lang="en-US" dirty="0" smtClean="0"/>
              <a:t>color                 </a:t>
            </a:r>
            <a:r>
              <a:rPr lang="en-US" dirty="0"/>
              <a:t>Use colored output, defaults to false on Windows, true otherwise</a:t>
            </a:r>
          </a:p>
          <a:p>
            <a:r>
              <a:rPr lang="en-US" dirty="0" smtClean="0"/>
              <a:t>    -</a:t>
            </a:r>
            <a:r>
              <a:rPr lang="en-US" dirty="0"/>
              <a:t>c, --config </a:t>
            </a:r>
            <a:r>
              <a:rPr lang="en-US" dirty="0" smtClean="0"/>
              <a:t>CONFIG</a:t>
            </a:r>
            <a:r>
              <a:rPr lang="en-US" dirty="0" smtClean="0"/>
              <a:t>              The </a:t>
            </a:r>
            <a:r>
              <a:rPr lang="en-US" dirty="0"/>
              <a:t>configuration file to use</a:t>
            </a:r>
          </a:p>
          <a:p>
            <a:r>
              <a:rPr lang="en-US" dirty="0" smtClean="0"/>
              <a:t>        --defaults                   </a:t>
            </a:r>
            <a:r>
              <a:rPr lang="en-US" dirty="0"/>
              <a:t>Accept default values for all questions</a:t>
            </a:r>
          </a:p>
          <a:p>
            <a:r>
              <a:rPr lang="en-US" dirty="0" smtClean="0"/>
              <a:t>    -</a:t>
            </a:r>
            <a:r>
              <a:rPr lang="en-US" dirty="0"/>
              <a:t>d, --</a:t>
            </a:r>
            <a:r>
              <a:rPr lang="en-US" dirty="0" smtClean="0"/>
              <a:t>disable-editing            Do </a:t>
            </a:r>
            <a:r>
              <a:rPr lang="en-US" dirty="0"/>
              <a:t>not open EDITOR, just accept the data as is</a:t>
            </a:r>
          </a:p>
          <a:p>
            <a:r>
              <a:rPr lang="en-US" dirty="0" smtClean="0"/>
              <a:t>    -</a:t>
            </a:r>
            <a:r>
              <a:rPr lang="en-US" dirty="0"/>
              <a:t>e, --editor </a:t>
            </a:r>
            <a:r>
              <a:rPr lang="en-US" dirty="0" smtClean="0"/>
              <a:t>EDITOR</a:t>
            </a:r>
            <a:r>
              <a:rPr lang="en-US" dirty="0" smtClean="0"/>
              <a:t>              Set </a:t>
            </a:r>
            <a:r>
              <a:rPr lang="en-US" dirty="0"/>
              <a:t>the editor to use for interactive </a:t>
            </a:r>
            <a:r>
              <a:rPr lang="en-US" dirty="0" smtClean="0"/>
              <a:t>commands</a:t>
            </a:r>
            <a:endParaRPr lang="en-US"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endParaRPr lang="en-US" dirty="0"/>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3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5837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30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Deploy </a:t>
            </a:r>
            <a:r>
              <a:rPr lang="en-US" dirty="0" smtClean="0"/>
              <a:t>nodes </a:t>
            </a:r>
            <a:r>
              <a:rPr lang="en-US" dirty="0"/>
              <a:t>to a </a:t>
            </a:r>
            <a:r>
              <a:rPr lang="en-US" dirty="0" smtClean="0"/>
              <a:t>production environment</a:t>
            </a:r>
          </a:p>
          <a:p>
            <a:pPr marL="918610" lvl="1" indent="-609585">
              <a:buFont typeface="Wingdings" panose="05000000000000000000" pitchFamily="2" charset="2"/>
              <a:buChar char="Ø"/>
            </a:pPr>
            <a:r>
              <a:rPr lang="en-US" dirty="0" smtClean="0"/>
              <a:t>Deploy nodes to a development environment</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6216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92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92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65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845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Dev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"union" that has no cookbook restrictions.</a:t>
            </a:r>
          </a:p>
          <a:p>
            <a:pPr marL="609585" indent="-609585">
              <a:lnSpc>
                <a:spcPct val="120000"/>
              </a:lnSpc>
              <a:buFont typeface="Wingdings" charset="2"/>
              <a:buChar char="q"/>
            </a:pPr>
            <a:r>
              <a:rPr lang="en-US" dirty="0" smtClean="0"/>
              <a:t>Move node3 into the union environment</a:t>
            </a:r>
          </a:p>
          <a:p>
            <a:pPr marL="609585" indent="-609585">
              <a:lnSpc>
                <a:spcPct val="120000"/>
              </a:lnSpc>
              <a:buFont typeface="Wingdings" charset="2"/>
              <a:buChar char="q"/>
            </a:pPr>
            <a:r>
              <a:rPr lang="en-US" dirty="0" smtClean="0"/>
              <a:t>Run chef-client on all the nodes</a:t>
            </a:r>
          </a:p>
          <a:p>
            <a:pPr marL="609585" indent="-609585">
              <a:lnSpc>
                <a:spcPct val="120000"/>
              </a:lnSpc>
              <a:buFont typeface="Wingdings" charset="2"/>
              <a:buChar char="q"/>
            </a:pPr>
            <a:r>
              <a:rPr lang="en-US" dirty="0" smtClean="0"/>
              <a:t>Verify the proxy only sends requests to the production web node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562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"union"</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~/chef-repo/environments/union.rb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6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union</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union.rb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8619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union</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8456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union</a:t>
            </a:r>
            <a:endParaRPr lang="en-US" dirty="0"/>
          </a:p>
          <a:p>
            <a:r>
              <a:rPr lang="en-US" dirty="0"/>
              <a:t>override_attributes:</a:t>
            </a:r>
          </a:p>
        </p:txBody>
      </p:sp>
      <p:sp>
        <p:nvSpPr>
          <p:cNvPr id="3" name="Title 2"/>
          <p:cNvSpPr>
            <a:spLocks noGrp="1"/>
          </p:cNvSpPr>
          <p:nvPr>
            <p:ph type="title"/>
          </p:nvPr>
        </p:nvSpPr>
        <p:spPr/>
        <p:txBody>
          <a:bodyPr>
            <a:normAutofit/>
          </a:bodyPr>
          <a:lstStyle/>
          <a:p>
            <a:r>
              <a:rPr lang="en-US" dirty="0"/>
              <a:t>Lab: Verify </a:t>
            </a:r>
            <a:r>
              <a:rPr lang="en-US" dirty="0" smtClean="0"/>
              <a:t>the Contents of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show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670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a:t>
            </a:r>
            <a:r>
              <a:rPr lang="en-US" dirty="0" smtClean="0"/>
              <a:t>Set node 3 to the Union Environment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node3 union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0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a:t>
            </a:r>
            <a:r>
              <a:rPr lang="en-US" dirty="0" smtClean="0"/>
              <a:t>Your </a:t>
            </a:r>
            <a:r>
              <a:rPr lang="en-US" dirty="0" smtClean="0"/>
              <a:t>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Development</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2686660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union</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8711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a:t>
            </a:r>
            <a:r>
              <a:rPr lang="en-US" dirty="0" smtClean="0"/>
              <a:t>build-essential</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ssh "*:*"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77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922" y="2496327"/>
            <a:ext cx="12177630" cy="852712"/>
          </a:xfrm>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4450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1377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a:t>
            </a:r>
            <a:r>
              <a:rPr lang="en-US" dirty="0" smtClean="0"/>
              <a:t>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1574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754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793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4608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614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a:t>
            </a:r>
            <a:r>
              <a:rPr lang="en-US" dirty="0" smtClean="0"/>
              <a:t>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70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595248626"/>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Development</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0267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endParaRPr lang="en-US" dirty="0" smtClean="0"/>
          </a:p>
          <a:p>
            <a:r>
              <a:rPr lang="en-US" dirty="0" smtClean="0"/>
              <a:t>$ </a:t>
            </a:r>
            <a:r>
              <a:rPr lang="en-US" dirty="0" smtClean="0"/>
              <a:t>berks </a:t>
            </a:r>
            <a:r>
              <a:rPr lang="en-US" dirty="0" smtClean="0"/>
              <a:t>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222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a:t>(</a:t>
            </a:r>
            <a:r>
              <a:rPr lang="en-US" dirty="0" smtClean="0"/>
              <a:t>1.0.1)</a:t>
            </a:r>
            <a:r>
              <a:rPr lang="en-US" dirty="0" smtClean="0"/>
              <a:t>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874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4153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a:t>
            </a:r>
            <a:r>
              <a:rPr lang="en-US" dirty="0" smtClean="0"/>
              <a:t>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a:t>
            </a:r>
            <a:r>
              <a:rPr lang="en-US" sz="3000" dirty="0" smtClean="0"/>
              <a:t>the production environment to specific cookbook version.</a:t>
            </a:r>
            <a:endParaRPr lang="en-US" sz="3000" dirty="0"/>
          </a:p>
          <a:p>
            <a:pPr>
              <a:spcAft>
                <a:spcPts val="1800"/>
              </a:spcAft>
            </a:pPr>
            <a:r>
              <a:rPr lang="en-US" sz="3000" dirty="0" smtClean="0"/>
              <a:t>We c</a:t>
            </a:r>
            <a:r>
              <a:rPr lang="en-US" sz="3000" dirty="0" smtClean="0"/>
              <a:t>reated </a:t>
            </a:r>
            <a:r>
              <a:rPr lang="en-US" sz="3000" dirty="0"/>
              <a:t>a dev environment 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a:t>
            </a:r>
            <a:r>
              <a:rPr lang="en-US" sz="3000" dirty="0" smtClean="0"/>
              <a:t>pdated </a:t>
            </a:r>
            <a:r>
              <a:rPr lang="en-US" sz="3000" dirty="0"/>
              <a:t>the myhaproxy default.rb to include environment search </a:t>
            </a:r>
            <a:r>
              <a:rPr lang="en-US" sz="3000" dirty="0" smtClean="0"/>
              <a:t>criteria.</a:t>
            </a:r>
          </a:p>
          <a:p>
            <a:pPr>
              <a:spcAft>
                <a:spcPts val="1800"/>
              </a:spcAft>
            </a:pPr>
            <a:r>
              <a:rPr lang="en-US" sz="3000" dirty="0" smtClean="0"/>
              <a:t>And we 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0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dirty="0" smtClean="0">
                <a:latin typeface="Inconsolata"/>
                <a:cs typeface="Inconsolata"/>
              </a:rPr>
              <a:t>'myhaproxy' cookbook version equal to </a:t>
            </a:r>
            <a:r>
              <a:rPr lang="en-US" dirty="0" smtClean="0">
                <a:latin typeface="Inconsolata"/>
                <a:cs typeface="Inconsolata"/>
              </a:rPr>
              <a:t>'1.0.1</a:t>
            </a:r>
            <a:r>
              <a:rPr lang="en-US" dirty="0" smtClean="0">
                <a:latin typeface="Inconsolata"/>
                <a:cs typeface="Inconsolata"/>
              </a:rPr>
              <a: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448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r>
              <a:rPr lang="en-US" dirty="0" smtClean="0"/>
              <a:t>"</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5673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a:t>
            </a:r>
            <a:r>
              <a:rPr lang="en-US" dirty="0" smtClean="0"/>
              <a:t>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0104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a:t>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79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build-essential</a:t>
            </a:r>
          </a:p>
          <a:p>
            <a:endParaRPr lang="en-US"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a:t>knife ssh "*:*" -x USER -P PWD "sudo chef-</a:t>
            </a:r>
            <a:r>
              <a:rPr lang="en-US" dirty="0" smtClean="0"/>
              <a:t>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769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2494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539575009"/>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20618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59303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a:t>
            </a:r>
            <a:r>
              <a:rPr lang="en-US" dirty="0" smtClean="0"/>
              <a:t>cd </a:t>
            </a:r>
            <a:r>
              <a:rPr lang="en-US" dirty="0"/>
              <a:t>~/</a:t>
            </a:r>
            <a:r>
              <a:rPr lang="en-US" dirty="0" smtClean="0"/>
              <a:t>chef-repo</a:t>
            </a:r>
            <a:endParaRPr lang="en-US" dirty="0" smtClean="0"/>
          </a:p>
          <a:p>
            <a:r>
              <a:rPr lang="en-US" dirty="0" smtClean="0"/>
              <a:t>$ knife </a:t>
            </a:r>
            <a:r>
              <a:rPr lang="en-US" dirty="0" smtClean="0"/>
              <a:t>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5080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066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558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18119</TotalTime>
  <Words>3886</Words>
  <Application>Microsoft Office PowerPoint</Application>
  <PresentationFormat>Custom</PresentationFormat>
  <Paragraphs>613</Paragraphs>
  <Slides>50</Slides>
  <Notes>49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Dev Environment</vt:lpstr>
      <vt:lpstr>Lab: Create a New .rb File </vt:lpstr>
      <vt:lpstr>Lab: Upload the .rb File</vt:lpstr>
      <vt:lpstr>Lab: Verify that the Environment was Set </vt:lpstr>
      <vt:lpstr>Lab: Verify the Contents of the .rb File</vt:lpstr>
      <vt:lpstr>Lab: Set node 3 to the Union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2042</cp:revision>
  <cp:lastPrinted>2015-02-07T23:49:10Z</cp:lastPrinted>
  <dcterms:created xsi:type="dcterms:W3CDTF">2012-09-13T17:36:07Z</dcterms:created>
  <dcterms:modified xsi:type="dcterms:W3CDTF">2015-09-25T22:02:14Z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